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14264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93117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5085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2272635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847680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924227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935175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407821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397299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6D53-3564-4C48-9215-28BBAB9E62CA}" type="datetimeFigureOut">
              <a:rPr lang="en-US" smtClean="0"/>
              <a:pPr/>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48368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B16D53-3564-4C48-9215-28BBAB9E62CA}" type="datetimeFigureOut">
              <a:rPr lang="en-US" smtClean="0"/>
              <a:pPr/>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369206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B16D53-3564-4C48-9215-28BBAB9E62CA}" type="datetimeFigureOut">
              <a:rPr lang="en-US" smtClean="0"/>
              <a:pPr/>
              <a:t>7/18/2018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62524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B16D53-3564-4C48-9215-28BBAB9E62CA}" type="datetimeFigureOut">
              <a:rPr lang="en-US" smtClean="0"/>
              <a:pPr/>
              <a:t>7/18/2018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39327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16D53-3564-4C48-9215-28BBAB9E62CA}" type="datetimeFigureOut">
              <a:rPr lang="en-US" smtClean="0"/>
              <a:pPr/>
              <a:t>7/18/2018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396866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6D53-3564-4C48-9215-28BBAB9E62CA}" type="datetimeFigureOut">
              <a:rPr lang="en-US" smtClean="0"/>
              <a:pPr/>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46389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6D53-3564-4C48-9215-28BBAB9E62CA}" type="datetimeFigureOut">
              <a:rPr lang="en-US" smtClean="0"/>
              <a:pPr/>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241257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B16D53-3564-4C48-9215-28BBAB9E62CA}" type="datetimeFigureOut">
              <a:rPr lang="en-US" smtClean="0"/>
              <a:pPr/>
              <a:t>7/18/2018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5F2FFAF-E36C-4DBB-9A86-264EED2AFA8E}" type="slidenum">
              <a:rPr lang="en-US" smtClean="0"/>
              <a:pPr/>
              <a:t>‹#›</a:t>
            </a:fld>
            <a:endParaRPr lang="en-US"/>
          </a:p>
        </p:txBody>
      </p:sp>
    </p:spTree>
    <p:extLst>
      <p:ext uri="{BB962C8B-B14F-4D97-AF65-F5344CB8AC3E}">
        <p14:creationId xmlns:p14="http://schemas.microsoft.com/office/powerpoint/2010/main" xmlns="" val="149705487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ROCKET PROPELLANTS  </a:t>
            </a:r>
            <a:endParaRPr lang="en-US" dirty="0"/>
          </a:p>
        </p:txBody>
      </p:sp>
      <p:sp>
        <p:nvSpPr>
          <p:cNvPr id="3" name="Subtitle 2"/>
          <p:cNvSpPr>
            <a:spLocks noGrp="1"/>
          </p:cNvSpPr>
          <p:nvPr>
            <p:ph type="subTitle" idx="1"/>
          </p:nvPr>
        </p:nvSpPr>
        <p:spPr/>
        <p:txBody>
          <a:bodyPr>
            <a:normAutofit/>
          </a:bodyPr>
          <a:lstStyle/>
          <a:p>
            <a:r>
              <a:rPr lang="en-US" sz="2000" b="1" dirty="0" smtClean="0">
                <a:solidFill>
                  <a:schemeClr val="tx1"/>
                </a:solidFill>
                <a:effectLst>
                  <a:outerShdw blurRad="38100" dist="38100" dir="2700000" algn="tl">
                    <a:srgbClr val="000000">
                      <a:alpha val="43137"/>
                    </a:srgbClr>
                  </a:outerShdw>
                </a:effectLst>
              </a:rPr>
              <a:t>PREPARED </a:t>
            </a:r>
            <a:r>
              <a:rPr lang="en-US" sz="2000" b="1" smtClean="0">
                <a:solidFill>
                  <a:schemeClr val="tx1"/>
                </a:solidFill>
                <a:effectLst>
                  <a:outerShdw blurRad="38100" dist="38100" dir="2700000" algn="tl">
                    <a:srgbClr val="000000">
                      <a:alpha val="43137"/>
                    </a:srgbClr>
                  </a:outerShdw>
                </a:effectLst>
              </a:rPr>
              <a:t>BY  DR</a:t>
            </a:r>
            <a:r>
              <a:rPr lang="en-US" sz="2000" b="1" dirty="0" smtClean="0">
                <a:solidFill>
                  <a:schemeClr val="tx1"/>
                </a:solidFill>
                <a:effectLst>
                  <a:outerShdw blurRad="38100" dist="38100" dir="2700000" algn="tl">
                    <a:srgbClr val="000000">
                      <a:alpha val="43137"/>
                    </a:srgbClr>
                  </a:outerShdw>
                </a:effectLst>
              </a:rPr>
              <a:t>. SHAHBAZ KHAN </a:t>
            </a:r>
          </a:p>
          <a:p>
            <a:r>
              <a:rPr lang="en-US" sz="2000" b="1" dirty="0" smtClean="0">
                <a:solidFill>
                  <a:schemeClr val="tx1"/>
                </a:solidFill>
                <a:effectLst>
                  <a:outerShdw blurRad="38100" dist="38100" dir="2700000" algn="tl">
                    <a:srgbClr val="000000">
                      <a:alpha val="43137"/>
                    </a:srgbClr>
                  </a:outerShdw>
                </a:effectLst>
              </a:rPr>
              <a:t>B.E. SECOND SEMESTER  MATERIAL CHEMISTRY  </a:t>
            </a:r>
            <a:endParaRPr 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2914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3252716"/>
          </a:xfrm>
          <a:effectLst>
            <a:softEdge rad="317500"/>
          </a:effectLst>
        </p:spPr>
        <p:txBody>
          <a:bodyPr>
            <a:normAutofit fontScale="90000"/>
          </a:bodyPr>
          <a:lstStyle/>
          <a:p>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a:t>	</a:t>
            </a:r>
            <a:r>
              <a:rPr lang="en-US" dirty="0" smtClean="0"/>
              <a:t>				</a:t>
            </a:r>
            <a:r>
              <a:rPr lang="en-US" sz="7200" b="1" dirty="0" smtClean="0">
                <a:ln w="22225">
                  <a:solidFill>
                    <a:schemeClr val="accent2"/>
                  </a:solidFill>
                  <a:prstDash val="solid"/>
                </a:ln>
                <a:solidFill>
                  <a:schemeClr val="accent2">
                    <a:lumMod val="40000"/>
                    <a:lumOff val="60000"/>
                  </a:schemeClr>
                </a:solidFill>
              </a:rPr>
              <a:t>THANK YOU </a:t>
            </a:r>
            <a:endParaRPr lang="en-US" sz="72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xmlns="" val="37148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Rocket Propellants: -</a:t>
            </a:r>
            <a:endParaRPr lang="en-US" dirty="0"/>
          </a:p>
        </p:txBody>
      </p:sp>
      <p:sp>
        <p:nvSpPr>
          <p:cNvPr id="3" name="Content Placeholder 2"/>
          <p:cNvSpPr>
            <a:spLocks noGrp="1"/>
          </p:cNvSpPr>
          <p:nvPr>
            <p:ph idx="1"/>
          </p:nvPr>
        </p:nvSpPr>
        <p:spPr/>
        <p:txBody>
          <a:bodyPr/>
          <a:lstStyle/>
          <a:p>
            <a:r>
              <a:rPr lang="en-US" dirty="0"/>
              <a:t>Propellants are defined as substance or mixtures of substances of an explosive nature in a solid and liquid state that burn exothermally without contact with atmospheric oxygen and form a large volume of gas.</a:t>
            </a:r>
          </a:p>
          <a:p>
            <a:pPr marL="0" indent="0">
              <a:buNone/>
            </a:pPr>
            <a:r>
              <a:rPr lang="en-US" b="1" u="sng" dirty="0" smtClean="0"/>
              <a:t>Characteristic </a:t>
            </a:r>
            <a:r>
              <a:rPr lang="en-US" b="1" u="sng" dirty="0"/>
              <a:t>of good Propellant:- </a:t>
            </a:r>
            <a:r>
              <a:rPr lang="en-US" dirty="0"/>
              <a:t> </a:t>
            </a:r>
          </a:p>
          <a:p>
            <a:pPr lvl="0"/>
            <a:r>
              <a:rPr lang="en-US" dirty="0"/>
              <a:t>It should produce high temp on combustion.</a:t>
            </a:r>
          </a:p>
          <a:p>
            <a:pPr lvl="0"/>
            <a:r>
              <a:rPr lang="en-US" dirty="0"/>
              <a:t>It should burn at slow and steady rate.</a:t>
            </a:r>
          </a:p>
          <a:p>
            <a:pPr lvl="0"/>
            <a:r>
              <a:rPr lang="en-US" dirty="0"/>
              <a:t>It should be state to handle and store under ordinary conditions.</a:t>
            </a:r>
          </a:p>
          <a:p>
            <a:pPr lvl="0"/>
            <a:r>
              <a:rPr lang="en-US" dirty="0"/>
              <a:t>It should be non corrosive and non-hygroscopic.</a:t>
            </a:r>
          </a:p>
          <a:p>
            <a:r>
              <a:rPr lang="en-US" dirty="0"/>
              <a:t>It should leave no solid residue after ignition</a:t>
            </a:r>
          </a:p>
        </p:txBody>
      </p:sp>
    </p:spTree>
    <p:extLst>
      <p:ext uri="{BB962C8B-B14F-4D97-AF65-F5344CB8AC3E}">
        <p14:creationId xmlns:p14="http://schemas.microsoft.com/office/powerpoint/2010/main" xmlns="" val="415913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u="sng" dirty="0"/>
              <a:t>Principal of Rocket Propellant:-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The principal of  Rocket Propellant depends on the following two laws.</a:t>
            </a:r>
          </a:p>
          <a:p>
            <a:pPr lvl="0"/>
            <a:r>
              <a:rPr lang="en-US" b="1" dirty="0"/>
              <a:t>Newton’s third law of </a:t>
            </a:r>
            <a:r>
              <a:rPr lang="en-US" b="1" dirty="0" smtClean="0"/>
              <a:t>motion</a:t>
            </a:r>
            <a:r>
              <a:rPr lang="en-US" dirty="0"/>
              <a:t> </a:t>
            </a:r>
            <a:r>
              <a:rPr lang="en-US" dirty="0" smtClean="0"/>
              <a:t>: (Every </a:t>
            </a:r>
            <a:r>
              <a:rPr lang="en-US" dirty="0"/>
              <a:t>action has an equal and opposite direction).</a:t>
            </a:r>
          </a:p>
          <a:p>
            <a:pPr lvl="0"/>
            <a:r>
              <a:rPr lang="en-US" b="1" dirty="0"/>
              <a:t>Law of conservation at </a:t>
            </a:r>
            <a:r>
              <a:rPr lang="en-US" b="1" dirty="0" smtClean="0"/>
              <a:t>momentum</a:t>
            </a:r>
            <a:r>
              <a:rPr lang="en-US" dirty="0" smtClean="0"/>
              <a:t>: </a:t>
            </a:r>
            <a:endParaRPr lang="en-US" dirty="0"/>
          </a:p>
          <a:p>
            <a:r>
              <a:rPr lang="en-US" dirty="0"/>
              <a:t>A rocket engine is generally throw Mass in the form of a high pressure gas. The engine throws the mass of gas out in one direction in one order to get a reaction in the opposite direction. This develop required thrust (Thrust is the force which moves any aircraft through the air).</a:t>
            </a:r>
          </a:p>
          <a:p>
            <a:r>
              <a:rPr lang="en-US" dirty="0"/>
              <a:t>This thrust development in a rocket is an interesting application of Newton’s third law of motion and momentum principals.</a:t>
            </a:r>
          </a:p>
          <a:p>
            <a:r>
              <a:rPr lang="en-US" dirty="0"/>
              <a:t>From the momentum point of view the hot gasses acquire momentum in forward direction. The burning process accelerates the mass of fuel so that it comes out of rocket nozzle at high speed. The fact that the fuel turns from a solid or liquid into a gas when it burns does not change its mass. Here law of conservation of momentum is applied.</a:t>
            </a:r>
          </a:p>
          <a:p>
            <a:endParaRPr lang="en-US" dirty="0"/>
          </a:p>
        </p:txBody>
      </p:sp>
    </p:spTree>
    <p:extLst>
      <p:ext uri="{BB962C8B-B14F-4D97-AF65-F5344CB8AC3E}">
        <p14:creationId xmlns:p14="http://schemas.microsoft.com/office/powerpoint/2010/main" xmlns="" val="800424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t>
            </a:r>
            <a:br>
              <a:rPr lang="en-US" dirty="0" smtClean="0"/>
            </a:br>
            <a:r>
              <a:rPr lang="en-US" dirty="0"/>
              <a:t/>
            </a:r>
            <a:br>
              <a:rPr lang="en-US" dirty="0"/>
            </a:br>
            <a:r>
              <a:rPr lang="en-US" dirty="0" smtClean="0"/>
              <a:t>						 PROPULSION PRINCIPLE </a:t>
            </a:r>
            <a:endParaRPr lang="en-US" dirty="0"/>
          </a:p>
        </p:txBody>
      </p:sp>
      <p:sp>
        <p:nvSpPr>
          <p:cNvPr id="6" name="Text Placeholder 5"/>
          <p:cNvSpPr>
            <a:spLocks noGrp="1"/>
          </p:cNvSpPr>
          <p:nvPr>
            <p:ph type="body" sz="half" idx="2"/>
          </p:nvPr>
        </p:nvSpPr>
        <p:spPr>
          <a:xfrm>
            <a:off x="677334" y="5367338"/>
            <a:ext cx="8596667" cy="674024"/>
          </a:xfrm>
        </p:spPr>
        <p:txBody>
          <a:bodyPr/>
          <a:lstStyle/>
          <a:p>
            <a:endParaRPr lang="en-US" dirty="0"/>
          </a:p>
        </p:txBody>
      </p:sp>
      <p:pic>
        <p:nvPicPr>
          <p:cNvPr id="7" name="Picture Placeholder 6" descr="C:\Users\Nazi\Desktop\NAZMA IMAGES MCHEM\images.jpg"/>
          <p:cNvPicPr>
            <a:picLocks noGrp="1"/>
          </p:cNvPicPr>
          <p:nvPr>
            <p:ph type="pic" idx="1"/>
          </p:nvPr>
        </p:nvPicPr>
        <p:blipFill>
          <a:blip r:embed="rId2">
            <a:extLst>
              <a:ext uri="{28A0092B-C50C-407E-A947-70E740481C1C}">
                <a14:useLocalDpi xmlns:a14="http://schemas.microsoft.com/office/drawing/2010/main" xmlns="" val="0"/>
              </a:ext>
            </a:extLst>
          </a:blip>
          <a:srcRect t="16393" b="16393"/>
          <a:stretch>
            <a:fillRect/>
          </a:stretch>
        </p:blipFill>
        <p:spPr bwMode="auto">
          <a:xfrm>
            <a:off x="1086767" y="716152"/>
            <a:ext cx="8596668" cy="4084448"/>
          </a:xfrm>
          <a:prstGeom prst="rect">
            <a:avLst/>
          </a:prstGeom>
          <a:noFill/>
          <a:ln>
            <a:noFill/>
          </a:ln>
        </p:spPr>
      </p:pic>
    </p:spTree>
    <p:extLst>
      <p:ext uri="{BB962C8B-B14F-4D97-AF65-F5344CB8AC3E}">
        <p14:creationId xmlns:p14="http://schemas.microsoft.com/office/powerpoint/2010/main" xmlns="" val="790310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a:t>Classification of Propellants:-</a:t>
            </a:r>
            <a:r>
              <a:rPr lang="en-US" dirty="0"/>
              <a:t/>
            </a:r>
            <a:br>
              <a:rPr lang="en-US" dirty="0"/>
            </a:br>
            <a:endParaRPr lang="en-US" dirty="0"/>
          </a:p>
        </p:txBody>
      </p:sp>
      <p:sp>
        <p:nvSpPr>
          <p:cNvPr id="6" name="Content Placeholder 5"/>
          <p:cNvSpPr>
            <a:spLocks noGrp="1"/>
          </p:cNvSpPr>
          <p:nvPr>
            <p:ph idx="1"/>
          </p:nvPr>
        </p:nvSpPr>
        <p:spPr/>
        <p:txBody>
          <a:bodyPr>
            <a:normAutofit/>
          </a:bodyPr>
          <a:lstStyle/>
          <a:p>
            <a:pPr marL="0" indent="0">
              <a:buNone/>
            </a:pPr>
            <a:r>
              <a:rPr lang="en-US" b="1" u="sng" dirty="0"/>
              <a:t>Solid Propellants</a:t>
            </a:r>
            <a:r>
              <a:rPr lang="en-US" b="1" u="sng" dirty="0" smtClean="0"/>
              <a:t>:-</a:t>
            </a:r>
          </a:p>
          <a:p>
            <a:pPr>
              <a:buFont typeface="Wingdings" panose="05000000000000000000" pitchFamily="2" charset="2"/>
              <a:buChar char="q"/>
            </a:pPr>
            <a:r>
              <a:rPr lang="en-US" dirty="0" smtClean="0"/>
              <a:t>Solid </a:t>
            </a:r>
            <a:r>
              <a:rPr lang="en-US" dirty="0"/>
              <a:t>propellants rockets are basically combustion chamber tubes packed with a propellant that contains both fuel and oxidizer blended together uniformly. </a:t>
            </a:r>
            <a:endParaRPr lang="en-US" dirty="0" smtClean="0"/>
          </a:p>
          <a:p>
            <a:r>
              <a:rPr lang="en-US" dirty="0" smtClean="0"/>
              <a:t>The </a:t>
            </a:r>
            <a:r>
              <a:rPr lang="en-US" dirty="0"/>
              <a:t>principal advantage is that a solid propellant is relatively stable therefore it can be manufacture and stored for future use. </a:t>
            </a:r>
            <a:endParaRPr lang="en-US" dirty="0" smtClean="0"/>
          </a:p>
          <a:p>
            <a:r>
              <a:rPr lang="en-US" dirty="0" smtClean="0"/>
              <a:t>Solid </a:t>
            </a:r>
            <a:r>
              <a:rPr lang="en-US" dirty="0"/>
              <a:t>propellants have a high density and can burn very fast. They are relatively insensitive to shock, vibration and acceleration. No propellant pumps are required.</a:t>
            </a:r>
          </a:p>
          <a:p>
            <a:r>
              <a:rPr lang="en-US" dirty="0"/>
              <a:t>Disadvantages are that once ignited, burn until all the propellant is used. 	                 Cracks in the in the solid propellant increase the exposed surface area. </a:t>
            </a:r>
            <a:endParaRPr lang="en-US" dirty="0" smtClean="0"/>
          </a:p>
          <a:p>
            <a:r>
              <a:rPr lang="en-US" dirty="0" smtClean="0"/>
              <a:t>Manufacture </a:t>
            </a:r>
            <a:r>
              <a:rPr lang="en-US" dirty="0"/>
              <a:t>of  a solid propellant is an expensive.</a:t>
            </a:r>
          </a:p>
          <a:p>
            <a:endParaRPr lang="en-US" dirty="0"/>
          </a:p>
        </p:txBody>
      </p:sp>
    </p:spTree>
    <p:extLst>
      <p:ext uri="{BB962C8B-B14F-4D97-AF65-F5344CB8AC3E}">
        <p14:creationId xmlns:p14="http://schemas.microsoft.com/office/powerpoint/2010/main" xmlns="" val="278088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Liquid Propellants:-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Liquid propellants contain the fuel and oxidizer as a single substance or mixture of substance (Mono) or in two separate phases (bipropellants). They are more advantageous for use than the solid propellants and so their uses are more versatile.</a:t>
            </a:r>
          </a:p>
          <a:p>
            <a:pPr marL="0" indent="0">
              <a:buNone/>
            </a:pPr>
            <a:r>
              <a:rPr lang="en-US" b="1" dirty="0"/>
              <a:t> </a:t>
            </a:r>
            <a:r>
              <a:rPr lang="en-US" b="1" dirty="0" smtClean="0"/>
              <a:t>        Types </a:t>
            </a:r>
            <a:r>
              <a:rPr lang="en-US" b="1" dirty="0"/>
              <a:t>of Liquid Propellants:-</a:t>
            </a:r>
            <a:endParaRPr lang="en-US" dirty="0"/>
          </a:p>
          <a:p>
            <a:pPr lvl="0">
              <a:buFont typeface="+mj-lt"/>
              <a:buAutoNum type="arabicPeriod"/>
            </a:pPr>
            <a:r>
              <a:rPr lang="en-US" b="1" dirty="0"/>
              <a:t>Mono </a:t>
            </a:r>
            <a:r>
              <a:rPr lang="en-US" b="1" dirty="0" smtClean="0"/>
              <a:t>Propellants</a:t>
            </a:r>
            <a:r>
              <a:rPr lang="en-US" dirty="0"/>
              <a:t>	</a:t>
            </a:r>
          </a:p>
          <a:p>
            <a:pPr lvl="0">
              <a:buFont typeface="+mj-lt"/>
              <a:buAutoNum type="arabicPeriod"/>
            </a:pPr>
            <a:r>
              <a:rPr lang="en-US" b="1" dirty="0" smtClean="0"/>
              <a:t>Bi-Propellants</a:t>
            </a:r>
            <a:endParaRPr lang="en-US" dirty="0"/>
          </a:p>
          <a:p>
            <a:pPr>
              <a:buFont typeface="+mj-lt"/>
              <a:buAutoNum type="arabicPeriod"/>
            </a:pPr>
            <a:r>
              <a:rPr lang="en-US" b="1" dirty="0" smtClean="0"/>
              <a:t>Hybrid Propellants</a:t>
            </a:r>
            <a:endParaRPr lang="en-US" dirty="0"/>
          </a:p>
          <a:p>
            <a:pPr marL="0" indent="0">
              <a:buNone/>
            </a:pPr>
            <a:r>
              <a:rPr lang="en-US" dirty="0"/>
              <a:t>	</a:t>
            </a:r>
          </a:p>
        </p:txBody>
      </p:sp>
    </p:spTree>
    <p:extLst>
      <p:ext uri="{BB962C8B-B14F-4D97-AF65-F5344CB8AC3E}">
        <p14:creationId xmlns:p14="http://schemas.microsoft.com/office/powerpoint/2010/main" xmlns="" val="1710685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Mono Propellants:-</a:t>
            </a:r>
            <a:r>
              <a:rPr lang="en-US" u="sng" dirty="0"/>
              <a:t>	</a:t>
            </a:r>
            <a:br>
              <a:rPr lang="en-US" u="sng" dirty="0"/>
            </a:br>
            <a:endParaRPr lang="en-US" dirty="0"/>
          </a:p>
        </p:txBody>
      </p:sp>
      <p:sp>
        <p:nvSpPr>
          <p:cNvPr id="3" name="Content Placeholder 2"/>
          <p:cNvSpPr>
            <a:spLocks noGrp="1"/>
          </p:cNvSpPr>
          <p:nvPr>
            <p:ph idx="1"/>
          </p:nvPr>
        </p:nvSpPr>
        <p:spPr/>
        <p:txBody>
          <a:bodyPr>
            <a:normAutofit/>
          </a:bodyPr>
          <a:lstStyle/>
          <a:p>
            <a:r>
              <a:rPr lang="en-US" sz="3600" dirty="0"/>
              <a:t>Mono Propellants combine the properties of fuel and oxidizer in one chemical. By their nature monopropellants are unstable and </a:t>
            </a:r>
            <a:r>
              <a:rPr lang="en-US" sz="3600" dirty="0" smtClean="0"/>
              <a:t>dangerous.</a:t>
            </a:r>
            <a:endParaRPr lang="en-US" sz="3600" dirty="0"/>
          </a:p>
        </p:txBody>
      </p:sp>
    </p:spTree>
    <p:extLst>
      <p:ext uri="{BB962C8B-B14F-4D97-AF65-F5344CB8AC3E}">
        <p14:creationId xmlns:p14="http://schemas.microsoft.com/office/powerpoint/2010/main" xmlns="" val="3037800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Bi-Propellants:-</a:t>
            </a:r>
            <a:endParaRPr lang="en-US" dirty="0"/>
          </a:p>
        </p:txBody>
      </p:sp>
      <p:sp>
        <p:nvSpPr>
          <p:cNvPr id="3" name="Content Placeholder 2"/>
          <p:cNvSpPr>
            <a:spLocks noGrp="1"/>
          </p:cNvSpPr>
          <p:nvPr>
            <p:ph idx="1"/>
          </p:nvPr>
        </p:nvSpPr>
        <p:spPr/>
        <p:txBody>
          <a:bodyPr/>
          <a:lstStyle/>
          <a:p>
            <a:r>
              <a:rPr lang="en-US" sz="3600" dirty="0"/>
              <a:t>Bipropellants consist of an oxidizer and a fuel that are injected in two separate phases to the combustion chamber. Commonly used oxidizers are O</a:t>
            </a:r>
            <a:r>
              <a:rPr lang="en-US" sz="3600" baseline="-25000" dirty="0"/>
              <a:t>3, </a:t>
            </a:r>
            <a:r>
              <a:rPr lang="en-US" sz="3600" dirty="0"/>
              <a:t>liquid O</a:t>
            </a:r>
            <a:r>
              <a:rPr lang="en-US" sz="3600" baseline="-25000" dirty="0"/>
              <a:t>2, </a:t>
            </a:r>
            <a:r>
              <a:rPr lang="en-US" sz="3600" dirty="0"/>
              <a:t>etc.</a:t>
            </a:r>
          </a:p>
          <a:p>
            <a:endParaRPr lang="en-US" dirty="0"/>
          </a:p>
        </p:txBody>
      </p:sp>
    </p:spTree>
    <p:extLst>
      <p:ext uri="{BB962C8B-B14F-4D97-AF65-F5344CB8AC3E}">
        <p14:creationId xmlns:p14="http://schemas.microsoft.com/office/powerpoint/2010/main" xmlns="" val="2025750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Hybrid Propellants:-</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In hybrid propellants the compound are present in different states of aggregation, for example, a liquid oxidizer and solid fuel or a solid oxidizer and a liquid fuel these propellants occupy an intermediate position between liquid and solid propellants. They have higher specific impulse. Their combustion is controllable but they are hard to store and maintain</a:t>
            </a:r>
            <a:r>
              <a:rPr lang="en-US" dirty="0"/>
              <a:t>.</a:t>
            </a:r>
          </a:p>
        </p:txBody>
      </p:sp>
    </p:spTree>
    <p:extLst>
      <p:ext uri="{BB962C8B-B14F-4D97-AF65-F5344CB8AC3E}">
        <p14:creationId xmlns:p14="http://schemas.microsoft.com/office/powerpoint/2010/main" xmlns="" val="1639753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31</TotalTime>
  <Words>381</Words>
  <Application>Microsoft Office PowerPoint</Application>
  <PresentationFormat>Custom</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ROCKET PROPELLANTS  </vt:lpstr>
      <vt:lpstr>Rocket Propellants: -</vt:lpstr>
      <vt:lpstr> Principal of Rocket Propellant:- </vt:lpstr>
      <vt:lpstr>                             PROPULSION PRINCIPLE </vt:lpstr>
      <vt:lpstr>Classification of Propellants:- </vt:lpstr>
      <vt:lpstr>Liquid Propellants:- </vt:lpstr>
      <vt:lpstr>Mono Propellants:-  </vt:lpstr>
      <vt:lpstr>Bi-Propellants:-</vt:lpstr>
      <vt:lpstr>Hybrid Propellants:-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ROCKET PROPULSION</dc:title>
  <dc:creator>SHAHBAZ</dc:creator>
  <cp:lastModifiedBy>Tasneem</cp:lastModifiedBy>
  <cp:revision>11</cp:revision>
  <dcterms:created xsi:type="dcterms:W3CDTF">2018-07-18T04:56:56Z</dcterms:created>
  <dcterms:modified xsi:type="dcterms:W3CDTF">2018-07-18T08:02:36Z</dcterms:modified>
</cp:coreProperties>
</file>